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THE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day (2),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Lord has made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rejoice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glad in it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day that the Lord has made.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rejoice and be glad in 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day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Lord has made.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THIS IS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2025-05-13T06:56:26Z</dcterms:modified>
</cp:coreProperties>
</file>