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RECEIPPT-TAGS:ENTRANCE,PRAISE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37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IS THE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 (2),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what we have given by the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 is what we have given by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what we have given by the Lord.</a:t>
            </a:r>
          </a:p>
        </p:txBody>
      </p:sp>
    </p:spTree>
    <p:extLst>
      <p:ext uri="{BB962C8B-B14F-4D97-AF65-F5344CB8AC3E}">
        <p14:creationId xmlns:p14="http://schemas.microsoft.com/office/powerpoint/2010/main" val="33568010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THIS IS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2025-05-13T06:56:35Z</dcterms:modified>
</cp:coreProperties>
</file>