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9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RECEIPPT-TAGS:ENTRANCE,PRAISE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393451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THIS IS THE DAY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New hope (2),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 what we have given by the Lord (2)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Alleluia (2)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Alleluia Lord (2)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7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New hope is what we have given by </a:t>
            </a:r>
            <a:r>
              <a:rPr lang="en-GB" sz="3700" b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Lord.</a:t>
            </a:r>
            <a:endParaRPr lang="en-GB" sz="37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Alleluia, Alleluia Lord.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New hope (2)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 what we have given by the Lord.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8711966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64</Words>
  <Application>Microsoft Office PowerPoint</Application>
  <PresentationFormat>On-screen Show (4:3)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THIS IS THE DAY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575</cp:revision>
  <dcterms:modified xsi:type="dcterms:W3CDTF">2025-05-13T06:56:43Z</dcterms:modified>
</cp:coreProperties>
</file>