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900" b="1" u="sng" dirty="0">
                <a:solidFill>
                  <a:schemeClr val="bg1"/>
                </a:solidFill>
              </a:rPr>
              <a:t>THIS LITTLE GUIDING LIGHT OF MINE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This little guiding light of mine,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gonna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let it shine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it shine, all the time, let </a:t>
            </a:r>
            <a:r>
              <a:rPr lang="en-GB" sz="38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shine</a:t>
            </a: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Hide it under a bushel, No,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gonna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…</a:t>
            </a:r>
            <a:endParaRPr lang="en-GB" sz="3800" b="1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Take a little light round the world, 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gonna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…</a:t>
            </a:r>
            <a:endParaRPr lang="en-GB" sz="3800" b="1" i="1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Don’t you blow my little light out, 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</a:t>
            </a:r>
            <a:r>
              <a:rPr lang="en-GB" sz="38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gonna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…</a:t>
            </a:r>
            <a:endParaRPr lang="en-GB" sz="3800" b="1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rgbClr val="FFFF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76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THIS LITTLE GUIDING LIGHT OF MINE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2025-05-13T11:13:55Z</dcterms:modified>
</cp:coreProperties>
</file>