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RECEIPPT-TAGS:ENTRANCE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7256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THIS WORLD YOU HAVE MADE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world you have made is a beautiful place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tells the power of your love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rejoice in the beauty of your world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the seas to the heavens above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tenderness of a new born child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gentleness of the rain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Simplicity in a single cell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complexity in a brain.</a:t>
            </a: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199026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62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THIS WORLD YOU HAVE MADE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577</cp:revision>
  <dcterms:modified xsi:type="dcterms:W3CDTF">2025-05-13T07:13:32Z</dcterms:modified>
</cp:coreProperties>
</file>