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THOUGH THE MOUNTAINS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the mountains may fall,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hills turn to dust,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the love of the Lord will stand.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shelter for all who will call on his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the praise and the glory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the Lord ever leave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the Lord forget his love?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a mother forsake her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not abandon you.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76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THOUGH THE MOUNTAINS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2025-05-13T07:11:32Z</dcterms:modified>
</cp:coreProperties>
</file>