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74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THOUGH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mountains may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hills turn to dust,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the love of the Lord will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shelter for all who will call on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 praise and the glory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you turn and forsake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gently call your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you wander away from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always take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back!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56781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77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THOUGH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2025-05-13T07:11:38Z</dcterms:modified>
</cp:coreProperties>
</file>