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THY LOVING KINDNESS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lift my hands up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unto thy name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lips shall praise thee,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thus will I bless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lift my hands up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unto thy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38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THY LOVING KINDNESS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579</cp:revision>
  <dcterms:modified xsi:type="dcterms:W3CDTF">2025-05-13T11:22:41Z</dcterms:modified>
</cp:coreProperties>
</file>