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RECEIPPT-TAGS:PRAISE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98021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THY LOVING KINDNESS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message is heard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lips shall praise thee,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thus will I bless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word is spoken;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message is heard.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48889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THY LOVING KINDNESS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578</cp:revision>
  <dcterms:modified xsi:type="dcterms:W3CDTF">2025-05-13T11:24:52Z</dcterms:modified>
</cp:coreProperties>
</file>