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8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wonderful deeds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recount,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wonderful deeds.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999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2025-05-13T11:25:44Z</dcterms:modified>
</cp:coreProperties>
</file>