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8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wisdom is great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wisdom is great.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9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2025-05-13T11:26:56Z</dcterms:modified>
</cp:coreProperties>
</file>