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8721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BE THE BODY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the body of the Lord in this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have his Spirit coursing through my soul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 passion of my Jesus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love for everyone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show his mercy in the shadows of this land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eyes have I, no ears to hear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be my body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show my Father’s care</a:t>
            </a:r>
          </a:p>
        </p:txBody>
      </p:sp>
    </p:spTree>
    <p:extLst>
      <p:ext uri="{BB962C8B-B14F-4D97-AF65-F5344CB8AC3E}">
        <p14:creationId xmlns:p14="http://schemas.microsoft.com/office/powerpoint/2010/main" val="25032743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TO BE THE BODY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2025-05-13T07:07:30Z</dcterms:modified>
</cp:coreProperties>
</file>