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60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RECEIPPT-TAGS:COMMUNION,LENT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6697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TO BE THE BODY OF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be the body of the Lord in this world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have his Spirit coursing through my soul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know the passion of my Jesus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his love for everyone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show his mercy in the shadows of this land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bread, one cup, one heart and mind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great human people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fellowship divine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161662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69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TO BE THE BODY OF THE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580</cp:revision>
  <dcterms:modified xsi:type="dcterms:W3CDTF">2025-05-13T07:08:00Z</dcterms:modified>
</cp:coreProperties>
</file>