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FOLLOW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follow the Lord and find freedom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love as he loves and brings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spend our lifetime for his kingdom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want it to grow and increase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search for the truth never ceasing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look for the star in the night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knock at the door never tiring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wait eagerly for his light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TO FOLLOW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2025-05-13T07:02:32Z</dcterms:modified>
</cp:coreProperties>
</file>