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274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TO FOLLOW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follow the Lord and find freedom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love as he loves and brings peace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spend our lifetime for his kingdom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want it to grow and increase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sense how oppressed are the poorest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struggle for justice and right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stand for the truth and be honest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die to oneself in the fight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04015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64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TO FOLLOW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579</cp:revision>
  <dcterms:modified xsi:type="dcterms:W3CDTF">2025-05-13T07:02:50Z</dcterms:modified>
</cp:coreProperties>
</file>