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9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flame of love, his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universe pervades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him a new creation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begins and never ends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973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TO GOD IN GLADNESS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2025-05-13T07:01:15Z</dcterms:modified>
</cp:coreProperties>
</file>