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RECEIPPT-TAGS:ACCLAMATION,CHRISTMAS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TRUMPETS SOUND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 (2)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Trumpets sound and angels sing;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New kings born today!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That we may live for evermore,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Because of Christmas day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TRUMPETS SOUND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512</cp:revision>
  <dcterms:modified xsi:type="dcterms:W3CDTF">2025-05-12T17:12:17Z</dcterms:modified>
</cp:coreProperties>
</file>