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RECEIPPT-TAGS:KONKANI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7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TUJHEA HATANT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Shanti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visov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lagim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Tunch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Sorga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prithver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nodor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Sorvoi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rochnecho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dhoni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Jezu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tum mog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jivo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Omrut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jivitancho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Tarok tum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otmeacho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Kunvor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Sodvonnecho</a:t>
            </a: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7716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</TotalTime>
  <Words>34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TUJHEA HATANT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514</cp:revision>
  <dcterms:modified xsi:type="dcterms:W3CDTF">2025-05-13T06:58:34Z</dcterms:modified>
</cp:coreProperties>
</file>