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UNITED IN ONE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United in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to you our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bread and wine, O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the wheat of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be ground in the mill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be found pure bread.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UNITED IN ONE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2025-05-12T15:43:53Z</dcterms:modified>
</cp:coreProperties>
</file>