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RECEIPPT-TAGS:OFFERTORY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7617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UNITED IN ONE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in one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Jesus Christ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bring to you our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bread and wine, 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the grape of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be crushed in the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wine-press of suffering,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be found pure wine.</a:t>
            </a:r>
          </a:p>
        </p:txBody>
      </p:sp>
    </p:spTree>
    <p:extLst>
      <p:ext uri="{BB962C8B-B14F-4D97-AF65-F5344CB8AC3E}">
        <p14:creationId xmlns:p14="http://schemas.microsoft.com/office/powerpoint/2010/main" val="3926349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UNITED IN ONE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2025-05-12T15:44:01Z</dcterms:modified>
</cp:coreProperties>
</file>