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body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expect a share in his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must rise with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2560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UNITED IN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2025-05-12T15:44:08Z</dcterms:modified>
</cp:coreProperties>
</file>