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RECEIPPT-TAGS:KONKANI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US" sz="3200" b="1" u="sng" dirty="0">
                <a:solidFill>
                  <a:srgbClr val="FFFFFF"/>
                </a:solidFill>
                <a:latin typeface="Calibri"/>
              </a:rPr>
              <a:t>UPKAAR BAVDUN KOSO</a:t>
            </a:r>
            <a:endParaRPr lang="en-GB" sz="3200" b="1" u="sng" dirty="0">
              <a:solidFill>
                <a:schemeClr val="bg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Upkaar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Bavdun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Koso</a:t>
            </a: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Mogal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Jezu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tuzo</a:t>
            </a: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Melananth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Uthran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maka</a:t>
            </a: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Kalzant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Nivas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Tuzo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Zalai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thun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Rai Mozo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Argan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Hoglap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Zanv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Tuka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Masa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Rogtan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tuja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Poslai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Sorgin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Khanan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Dadhos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kelai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Novya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jivithak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Appoilain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Jivan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Mojen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Soboilain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41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UPKAAR BAVDUN KOSO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510</cp:revision>
  <dcterms:modified xsi:type="dcterms:W3CDTF">2025-05-12T15:44:49Z</dcterms:modified>
</cp:coreProperties>
</file>