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RECEIPPT-TAGS:KONKANI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6415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US" sz="3200" b="1" u="sng" dirty="0">
                <a:solidFill>
                  <a:srgbClr val="FFFFFF"/>
                </a:solidFill>
                <a:latin typeface="Calibri"/>
              </a:rPr>
              <a:t>UPKAAR BAVDUN KOSO</a:t>
            </a:r>
            <a:endParaRPr lang="en-GB" sz="3200" b="1" u="sng" dirty="0">
              <a:solidFill>
                <a:schemeClr val="bg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Upkaar</a:t>
            </a: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6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Bavdun</a:t>
            </a: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6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Koso</a:t>
            </a: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Mogal</a:t>
            </a: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6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Jezu</a:t>
            </a: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6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tuzo</a:t>
            </a: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Melananth</a:t>
            </a: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6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Uthran</a:t>
            </a: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6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maka</a:t>
            </a: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Kalzant</a:t>
            </a: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6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Nivas</a:t>
            </a: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Tuzo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Zalai</a:t>
            </a: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6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thun</a:t>
            </a: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Rai Mozo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Argan </a:t>
            </a:r>
            <a:r>
              <a:rPr lang="en-GB" sz="36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Hoglap</a:t>
            </a: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6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Zanv</a:t>
            </a: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6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Tuka</a:t>
            </a: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Deivik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Sangath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Tuzo </a:t>
            </a: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Dillai</a:t>
            </a: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Othmik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Adhar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favo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kelai</a:t>
            </a: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Kurpe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Xinvor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Mujer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Vothlai</a:t>
            </a: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Shabit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Asro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thun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zalai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392073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44</Words>
  <Application>Microsoft Office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UPKAAR BAVDUN KOSO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510</cp:revision>
  <dcterms:modified xsi:type="dcterms:W3CDTF">2025-05-12T15:44:58Z</dcterms:modified>
</cp:coreProperties>
</file>