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VERONICA’S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despised and rejected by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man of sorrows a man of grief,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one from whom people hide their faces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despised without esteem.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he was wounded for our transgressions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was tortured for our iniquities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chastisement has brought us healing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scourging we are made whole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VERONICA’S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2025-05-12T15:48:48Z</dcterms:modified>
</cp:coreProperties>
</file>