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RECEIPPT-TAGS:VINCENT PALLOTTI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VINCENT FRIEND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Vincent friend of all the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Calling us to follow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Joining us with one another,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praise our loving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teach all to be apostles,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 may be faithful servants,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God’s great love for his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all to work for Christ.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VINCENT FRIEND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2025-05-12T15:46:25Z</dcterms:modified>
</cp:coreProperties>
</file>