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RECEIPPT-TAGS:VINCENT PALLOTTI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teacher of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 world the gift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sheltered the widows and the orphans,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taught youth and guided the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all to live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people rich and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us that we may build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peace in all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676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VINCENT FRIEND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2025-05-12T15:46:44Z</dcterms:modified>
</cp:coreProperties>
</file>