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O EARTH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 O earth, wake everything,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 and hear the joy we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creation sing tonight,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and every twinkling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Gone the darkness all around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earth is risen a Sun,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Shines all night though day be done.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54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WAKE O EARTH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2025-05-13T07:19:35Z</dcterms:modified>
</cp:coreProperties>
</file>