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92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O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O Sun, O blessed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 into the world this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thy love and heavenly powers,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into these hearts of ours.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know that thou are truly,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man we do confess,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O Son of Righteousness!</a:t>
            </a:r>
          </a:p>
        </p:txBody>
      </p:sp>
    </p:spTree>
    <p:extLst>
      <p:ext uri="{BB962C8B-B14F-4D97-AF65-F5344CB8AC3E}">
        <p14:creationId xmlns:p14="http://schemas.microsoft.com/office/powerpoint/2010/main" val="16554587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WAKE O EARTH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2025-05-13T07:19:43Z</dcterms:modified>
</cp:coreProperties>
</file>