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RECEIPPT-TAGS:CHRISTMAS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3971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WAKE O EARTH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this night so bright and clear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Angels tell us not to fear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Clap their hands and loudly cry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ye children wake and rise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82513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31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WAKE O EARTH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580</cp:revision>
  <dcterms:modified xsi:type="dcterms:W3CDTF">2025-05-13T07:19:49Z</dcterms:modified>
</cp:coreProperties>
</file>