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away with lesser things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heart and soul and mind and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 the King of Kings.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Awake, be alert,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new age is now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journey through this century,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goal and vision clear.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2025-05-13T07:20:59Z</dcterms:modified>
</cp:coreProperties>
</file>