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UP, O CHRISTIAN, RISE!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up, O Christian, rise!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kingdom tarries long;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in the day of brotherhood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end the night of wrong.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Awake, be alert,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new age is now 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journey through this century,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goal and vision clear.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UP, O CHRISTIAN, RISE!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2025-05-13T07:21:24Z</dcterms:modified>
</cp:coreProperties>
</file>