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RECEIPPT-TAGS:ENTRANCE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90221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WAKE UP, O CHRISTIAN, RISE!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Wake up, O Christian, rise!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long the Church must wait?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live by her priorities,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rise up and make her great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Awake, be alert,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a new age is now here.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Let’s journey through this century,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goal and vision clear.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518411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63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WAKE UP, O CHRISTIAN, RISE!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579</cp:revision>
  <dcterms:modified xsi:type="dcterms:W3CDTF">2025-05-13T07:21:58Z</dcterms:modified>
</cp:coreProperties>
</file>