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 O Christian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gospel values search;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mission and discovery,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revitalize the Church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Awake, be alert,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new age is now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journey through this century,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goal and vision </a:t>
            </a: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clear.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18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2025-05-13T07:22:36Z</dcterms:modified>
</cp:coreProperties>
</file>