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WAKE UP, O CHRISTIAN, RISE!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Wake up, O Christian, rise!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Away with lesser things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heart and soul and mind and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serve the King of Kings.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Awake keep awake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Bridegroom is now near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welcome his Parousia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lamps and hearts aglow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59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WAKE UP, O CHRISTIAN, RISE!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580</cp:revision>
  <dcterms:modified xsi:type="dcterms:W3CDTF">2025-05-13T07:24:01Z</dcterms:modified>
</cp:coreProperties>
</file>