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kingdom tarries long;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in the day of brotherhood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the night of wrong.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keep awake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Bridegroom is now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welcome his Parousia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lamps and hearts aglow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2025-05-13T07:24:28Z</dcterms:modified>
</cp:coreProperties>
</file>