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RECEIPPT-TAGS:ENTRANCE,ADVENT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0221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WAKE UP, O CHRISTIAN, RISE!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Wake up, O Christian, rise!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long the Church must wait?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live by her priorities,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rise up and make her great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Awake keep awake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Bridegroom is now near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welcome his Parousia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lamps and hearts aglow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51841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58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WAKE UP, O CHRISTIAN, RISE!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581</cp:revision>
  <dcterms:modified xsi:type="dcterms:W3CDTF">2025-05-13T07:25:01Z</dcterms:modified>
</cp:coreProperties>
</file>