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2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 O Christian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gospel values search;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mission and discovery,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revitalize the Church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 keep awake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Bridegroom is now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welcome his Parousia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lamps and hearts aglow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184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2025-05-13T07:25:33Z</dcterms:modified>
</cp:coreProperties>
</file>