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8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0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8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</p:spTree>
    <p:extLst>
      <p:ext uri="{BB962C8B-B14F-4D97-AF65-F5344CB8AC3E}">
        <p14:creationId xmlns:p14="http://schemas.microsoft.com/office/powerpoint/2010/main" val="191956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 and storm will not prevent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and hope and love will send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Crossing all barriers, climbing all stiles,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through fences, walking distant miles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</p:spTree>
    <p:extLst>
      <p:ext uri="{BB962C8B-B14F-4D97-AF65-F5344CB8AC3E}">
        <p14:creationId xmlns:p14="http://schemas.microsoft.com/office/powerpoint/2010/main" val="20641214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107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WALKING WITH THE LORD</vt:lpstr>
      <vt:lpstr>WALKING WITH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2025-05-13T07:29:07Z</dcterms:modified>
</cp:coreProperties>
</file>