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0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you calmed the wind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walked upon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Conquer, my living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storms that threaten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413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WALK WITH ME, O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2025-05-13T07:27:21Z</dcterms:modified>
</cp:coreProperties>
</file>