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WASH ME,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me, Lord, wash me clean,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my sin, my iniquity,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Lord, for I know my transgression,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guilt I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 your face from my sins,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love blot away my guilt,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pure deep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me faithful and steadfast in your ways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WASH ME,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2025-05-13T07:30:19Z</dcterms:modified>
</cp:coreProperties>
</file>