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WASH ME,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your love and your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become whiter than the snow.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hear songs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heart shall echo with your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Sacrifice do I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my gift is a contrite heart;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never spurns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place their trust in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08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WASH ME,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2025-05-13T07:30:24Z</dcterms:modified>
</cp:coreProperties>
</file>