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RECEIPPT-TAGS:EASTER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WATER AND THE SPIRIT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Water, water and the Spirit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(Water…, Spirit…)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Promise, Promise of a new Life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(Promise…, New Life…)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born of water and the spirit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life is ours,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life that will never end.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51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WATER AND THE SPIRIT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578</cp:revision>
  <dcterms:modified xsi:type="dcterms:W3CDTF">2025-05-13T07:33:49Z</dcterms:modified>
</cp:coreProperties>
</file>