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WE’RE TOGETHER AGAIN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together again just praising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together again in one accord.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Something good is going to happen,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Something good is in store,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together again just praising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42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WE’RE TOGETHER AGAIN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2025-05-13T09:05:01Z</dcterms:modified>
</cp:coreProperties>
</file>