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WE’RE TOGETHER AGAIN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thanking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in one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going to happen,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in store,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thanking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WE’RE TOGETHER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2025-05-13T09:05:41Z</dcterms:modified>
</cp:coreProperties>
</file>