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WERE YOU THERE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Were you there when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crucified my Lord?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Oh, sometimes it causes me to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tremble, tremble, tremble.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Were you there when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crucified my Lord?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40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WERE YOU THERE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582</cp:revision>
  <dcterms:modified xsi:type="dcterms:W3CDTF">2025-05-13T09:09:05Z</dcterms:modified>
</cp:coreProperties>
</file>