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WERE YOU THERE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nailed him to the tree?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nailed him to the tree?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WERE YOU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2025-05-13T09:09:36Z</dcterms:modified>
</cp:coreProperties>
</file>