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32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WERE YOU THERE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laid him in the tomb?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sometimes it causes me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tremble, tremble, tremble.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laid him in the tomb?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7376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WERE YOU THERE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2025-05-13T09:11:17Z</dcterms:modified>
</cp:coreProperties>
</file>