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AN EASTER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an Easter people,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ours is an Easter faith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tears are freed to flow and heal our shattered hopes and hearts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is risen, Christ is risen,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risen in our lives.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45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ARE AN EASTER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2025-05-13T07:35:52Z</dcterms:modified>
</cp:coreProperties>
</file>