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53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AN EASTER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an Easter people,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ours is an Easter faith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fears have died, we rise to dream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love, to dance, to live.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is risen, Christ is risen,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risen in our lives.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16693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ARE AN EASTER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2025-05-13T07:36:18Z</dcterms:modified>
</cp:coreProperties>
</file>