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>
                <a:solidFill>
                  <a:schemeClr val="bg1"/>
                </a:solidFill>
              </a:rPr>
              <a:t>WE ARE </a:t>
            </a:r>
            <a:r>
              <a:rPr lang="en-GB" sz="2800" b="1" u="sng" dirty="0">
                <a:solidFill>
                  <a:schemeClr val="bg1"/>
                </a:solidFill>
              </a:rPr>
              <a:t>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children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here to pray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within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we know, we’re certain of.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CHILDREN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2025-05-13T08:31:53Z</dcterms:modified>
</cp:coreProperties>
</file>